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70" r:id="rId4"/>
    <p:sldId id="268" r:id="rId5"/>
    <p:sldId id="327" r:id="rId6"/>
    <p:sldId id="272" r:id="rId7"/>
    <p:sldId id="328" r:id="rId8"/>
    <p:sldId id="325" r:id="rId9"/>
    <p:sldId id="323" r:id="rId10"/>
    <p:sldId id="322" r:id="rId11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orient="horz" pos="4031">
          <p15:clr>
            <a:srgbClr val="A4A3A4"/>
          </p15:clr>
        </p15:guide>
        <p15:guide id="3" orient="horz" pos="61">
          <p15:clr>
            <a:srgbClr val="A4A3A4"/>
          </p15:clr>
        </p15:guide>
        <p15:guide id="4" pos="106">
          <p15:clr>
            <a:srgbClr val="A4A3A4"/>
          </p15:clr>
        </p15:guide>
        <p15:guide id="5" pos="5677">
          <p15:clr>
            <a:srgbClr val="A4A3A4"/>
          </p15:clr>
        </p15:guide>
        <p15:guide id="6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70" y="138"/>
      </p:cViewPr>
      <p:guideLst>
        <p:guide orient="horz" pos="1008"/>
        <p:guide orient="horz" pos="4031"/>
        <p:guide orient="horz" pos="61"/>
        <p:guide pos="106"/>
        <p:guide pos="567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t>25.08.2017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Обновила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ADA3-08D7-45BA-8E0A-3E1762224E5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01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ADA3-08D7-45BA-8E0A-3E1762224E5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291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ADA3-08D7-45BA-8E0A-3E1762224E5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59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196694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8C0838-8448-4132-90D2-6C9485130CA1}" type="datetime1">
              <a:rPr lang="ru-RU" smtClean="0"/>
              <a:t>25.08.2017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d.sannikov@corp.mail.r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tanna977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30489" y="2237729"/>
            <a:ext cx="4403725" cy="2374463"/>
          </a:xfrm>
        </p:spPr>
        <p:txBody>
          <a:bodyPr/>
          <a:lstStyle/>
          <a:p>
            <a:r>
              <a:rPr lang="ru-RU" dirty="0" smtClean="0"/>
              <a:t>Технопарк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338" name="Picture 2" descr="C:\Users\d.voloshin\Desktop\2\ed\DSC_44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48" y="1645933"/>
            <a:ext cx="5363452" cy="357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/>
          <a:lstStyle/>
          <a:p>
            <a:r>
              <a:rPr lang="ru-RU" dirty="0" smtClean="0"/>
              <a:t>Строим ИТ-будущее вместе!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713600" y="4147415"/>
            <a:ext cx="4924209" cy="2294949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2800" dirty="0" smtClean="0"/>
              <a:t>Контакты:</a:t>
            </a:r>
            <a:endParaRPr lang="ru-RU" sz="2800" dirty="0"/>
          </a:p>
          <a:p>
            <a:pPr algn="r"/>
            <a:r>
              <a:rPr lang="ru-RU" sz="2800" dirty="0" smtClean="0"/>
              <a:t>Дима Санников </a:t>
            </a:r>
            <a:r>
              <a:rPr lang="en-US" sz="2800" dirty="0" smtClean="0">
                <a:hlinkClick r:id="rId3"/>
              </a:rPr>
              <a:t>d.sannikov@corp.mail.ru</a:t>
            </a:r>
            <a:endParaRPr lang="en-US" sz="2800" dirty="0" smtClean="0"/>
          </a:p>
          <a:p>
            <a:pPr algn="r"/>
            <a:r>
              <a:rPr lang="ru-RU" sz="2800" dirty="0" smtClean="0"/>
              <a:t>Аня</a:t>
            </a:r>
            <a:r>
              <a:rPr lang="ru-RU" sz="2800" dirty="0" smtClean="0">
                <a:solidFill>
                  <a:srgbClr val="002060"/>
                </a:solidFill>
              </a:rPr>
              <a:t> </a:t>
            </a:r>
            <a:r>
              <a:rPr lang="ru-RU" sz="2800" dirty="0" err="1" smtClean="0"/>
              <a:t>Ёлочкина</a:t>
            </a:r>
            <a:endParaRPr lang="ru-RU" sz="2800" dirty="0" smtClean="0"/>
          </a:p>
          <a:p>
            <a:pPr algn="r"/>
            <a:r>
              <a:rPr lang="en-US" sz="2800" dirty="0" smtClean="0">
                <a:solidFill>
                  <a:srgbClr val="002060"/>
                </a:solidFill>
                <a:hlinkClick r:id="rId4"/>
              </a:rPr>
              <a:t>tanna977@gmail.com</a:t>
            </a:r>
            <a:endParaRPr lang="en-US" sz="2800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0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7284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553</a:t>
            </a:r>
            <a:r>
              <a:rPr lang="ru-RU" dirty="0" smtClean="0"/>
              <a:t> выпускник</a:t>
            </a:r>
            <a:r>
              <a:rPr lang="ru-RU" dirty="0"/>
              <a:t>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2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4252 абитуриента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3</a:t>
            </a:fld>
            <a:endParaRPr lang="ru-R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1484" y="898630"/>
            <a:ext cx="9205484" cy="61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53 преподавателя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4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0985" y="1009467"/>
            <a:ext cx="9204986" cy="61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9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96" y="25366"/>
            <a:ext cx="7455829" cy="917100"/>
          </a:xfrm>
        </p:spPr>
        <p:txBody>
          <a:bodyPr/>
          <a:lstStyle/>
          <a:p>
            <a:r>
              <a:rPr lang="ru-RU" dirty="0" smtClean="0"/>
              <a:t>Основная программа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Два года, бесплатно</a:t>
            </a:r>
          </a:p>
          <a:p>
            <a:r>
              <a:rPr lang="ru-RU" dirty="0" smtClean="0"/>
              <a:t>В МГТУ, для студентов МГТУ</a:t>
            </a:r>
          </a:p>
          <a:p>
            <a:r>
              <a:rPr lang="ru-RU" dirty="0" smtClean="0"/>
              <a:t>Нагрузка - 14 часов</a:t>
            </a:r>
            <a:r>
              <a:rPr lang="ru-RU" dirty="0"/>
              <a:t> </a:t>
            </a:r>
            <a:r>
              <a:rPr lang="ru-RU" dirty="0" smtClean="0"/>
              <a:t>в неделю</a:t>
            </a:r>
          </a:p>
          <a:p>
            <a:r>
              <a:rPr lang="ru-RU" dirty="0" smtClean="0"/>
              <a:t>Направление – архитектура высоконагруженных систем</a:t>
            </a:r>
          </a:p>
          <a:p>
            <a:pPr>
              <a:buNone/>
            </a:pPr>
            <a:r>
              <a:rPr lang="ru-RU" dirty="0" smtClean="0"/>
              <a:t>    и  </a:t>
            </a:r>
            <a:r>
              <a:rPr lang="en-US" dirty="0" smtClean="0"/>
              <a:t>web-</a:t>
            </a:r>
            <a:r>
              <a:rPr lang="ru-RU" dirty="0" smtClean="0"/>
              <a:t>разработка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60" y="1246214"/>
            <a:ext cx="2707548" cy="18064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59" y="2468677"/>
            <a:ext cx="2369362" cy="15808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47" y="3887775"/>
            <a:ext cx="2617508" cy="17463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11" y="5093123"/>
            <a:ext cx="2369363" cy="15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</a:t>
            </a:r>
            <a:r>
              <a:rPr lang="en-US" dirty="0" smtClean="0"/>
              <a:t> </a:t>
            </a:r>
            <a:r>
              <a:rPr lang="ru-RU" dirty="0" smtClean="0"/>
              <a:t>открытых курсов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6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163585" y="2482635"/>
            <a:ext cx="8693975" cy="3224101"/>
          </a:xfrm>
        </p:spPr>
        <p:txBody>
          <a:bodyPr>
            <a:normAutofit fontScale="25000" lnSpcReduction="2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Базовое администрирование </a:t>
            </a:r>
            <a:r>
              <a:rPr lang="en-US" sz="12800" dirty="0"/>
              <a:t>Linux</a:t>
            </a:r>
            <a:endParaRPr lang="ru-RU" sz="12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Программирование на </a:t>
            </a:r>
            <a:r>
              <a:rPr lang="en-US" sz="12800" dirty="0"/>
              <a:t>Perl</a:t>
            </a:r>
            <a:endParaRPr lang="ru-RU" sz="12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Разработка приложений на </a:t>
            </a:r>
            <a:r>
              <a:rPr lang="en-US" sz="12800" dirty="0"/>
              <a:t>iOS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Программирование на </a:t>
            </a:r>
            <a:r>
              <a:rPr lang="en-US" sz="12800" dirty="0"/>
              <a:t>Python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Разработка веб-сервисов на </a:t>
            </a:r>
            <a:r>
              <a:rPr lang="en-US" sz="12800" dirty="0" err="1"/>
              <a:t>Golang</a:t>
            </a:r>
            <a:endParaRPr lang="en-US" sz="12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12800" dirty="0"/>
              <a:t>Подготовительная программа  по  программированию на С/С++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ru-RU" sz="6000" dirty="0">
              <a:latin typeface="Proxima Nova" charset="0"/>
              <a:ea typeface="Proxima Nova" charset="0"/>
              <a:cs typeface="Proxima Nova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>
              <a:latin typeface="Proxima Nova" charset="0"/>
              <a:ea typeface="Proxima Nova" charset="0"/>
              <a:cs typeface="Proxima Nova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Mail.Ru</a:t>
            </a:r>
            <a:r>
              <a:rPr lang="en-US" dirty="0" smtClean="0"/>
              <a:t> Group </a:t>
            </a:r>
            <a:r>
              <a:rPr lang="ru-RU" dirty="0" smtClean="0"/>
              <a:t>сегодня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20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64" y="2251210"/>
            <a:ext cx="6684361" cy="1640100"/>
          </a:xfrm>
          <a:prstGeom prst="rect">
            <a:avLst/>
          </a:prstGeom>
        </p:spPr>
      </p:pic>
      <p:sp>
        <p:nvSpPr>
          <p:cNvPr id="21" name="TextBox 31"/>
          <p:cNvSpPr txBox="1"/>
          <p:nvPr/>
        </p:nvSpPr>
        <p:spPr>
          <a:xfrm>
            <a:off x="1396093" y="3032153"/>
            <a:ext cx="775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ru-RU" sz="1200" dirty="0" smtClean="0">
                <a:solidFill>
                  <a:srgbClr val="1776DC"/>
                </a:solidFill>
                <a:latin typeface="PFBeauSansPro-Regular"/>
                <a:cs typeface="PFBeauSansPro-Regular"/>
              </a:rPr>
              <a:t>Почта</a:t>
            </a:r>
          </a:p>
          <a:p>
            <a:pPr algn="ctr"/>
            <a:r>
              <a:rPr lang="ru-RU" sz="1200" dirty="0" smtClean="0">
                <a:solidFill>
                  <a:srgbClr val="1776DC"/>
                </a:solidFill>
                <a:latin typeface="PFBeauSansPro-Regular"/>
                <a:cs typeface="PFBeauSansPro-Regular"/>
              </a:rPr>
              <a:t>Главная</a:t>
            </a:r>
          </a:p>
          <a:p>
            <a:pPr algn="ctr"/>
            <a:r>
              <a:rPr lang="ru-RU" sz="1200" dirty="0" smtClean="0">
                <a:solidFill>
                  <a:srgbClr val="1776DC"/>
                </a:solidFill>
                <a:latin typeface="PFBeauSansPro-Regular"/>
                <a:cs typeface="PFBeauSansPro-Regular"/>
              </a:rPr>
              <a:t>Портал</a:t>
            </a:r>
            <a:endParaRPr lang="ru-RU" sz="1200" dirty="0">
              <a:solidFill>
                <a:srgbClr val="1776DC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22" name="TextBox 32"/>
          <p:cNvSpPr txBox="1"/>
          <p:nvPr/>
        </p:nvSpPr>
        <p:spPr>
          <a:xfrm>
            <a:off x="2451841" y="3029616"/>
            <a:ext cx="129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ru-RU" sz="1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Одноклассники</a:t>
            </a:r>
          </a:p>
          <a:p>
            <a:pPr algn="ctr"/>
            <a:r>
              <a:rPr lang="ru-RU" sz="1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Мой мир</a:t>
            </a:r>
          </a:p>
          <a:p>
            <a:pPr algn="ctr"/>
            <a:r>
              <a:rPr lang="ru-RU" sz="1200" dirty="0" err="1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ВКонтакте</a:t>
            </a:r>
            <a:endParaRPr lang="ru-RU" sz="1200" dirty="0">
              <a:solidFill>
                <a:srgbClr val="F69727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23" name="TextBox 33"/>
          <p:cNvSpPr txBox="1"/>
          <p:nvPr/>
        </p:nvSpPr>
        <p:spPr>
          <a:xfrm>
            <a:off x="4196006" y="3110133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ru-RU" sz="1200" dirty="0" smtClean="0">
                <a:solidFill>
                  <a:srgbClr val="838E3D"/>
                </a:solidFill>
                <a:latin typeface="PFBeauSansPro-Regular"/>
                <a:cs typeface="PFBeauSansPro-Regular"/>
              </a:rPr>
              <a:t>Агент</a:t>
            </a:r>
          </a:p>
          <a:p>
            <a:pPr algn="ctr"/>
            <a:r>
              <a:rPr lang="en-US" sz="1200" dirty="0" smtClean="0">
                <a:solidFill>
                  <a:srgbClr val="838E3D"/>
                </a:solidFill>
                <a:latin typeface="PFBeauSansPro-Regular"/>
                <a:cs typeface="PFBeauSansPro-Regular"/>
              </a:rPr>
              <a:t>ICQ</a:t>
            </a:r>
            <a:endParaRPr lang="ru-RU" sz="1200" dirty="0">
              <a:solidFill>
                <a:srgbClr val="838E3D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322369" y="2865053"/>
            <a:ext cx="1095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en-US" sz="1200" dirty="0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MMO</a:t>
            </a:r>
            <a:r>
              <a:rPr lang="ru-RU" sz="1200" dirty="0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,</a:t>
            </a:r>
          </a:p>
          <a:p>
            <a:pPr algn="ctr"/>
            <a:r>
              <a:rPr lang="ru-RU" sz="1200" dirty="0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социальные,</a:t>
            </a:r>
          </a:p>
          <a:p>
            <a:pPr algn="ctr"/>
            <a:r>
              <a:rPr lang="ru-RU" sz="1200" dirty="0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Мобильные,</a:t>
            </a:r>
          </a:p>
          <a:p>
            <a:pPr algn="ctr"/>
            <a:r>
              <a:rPr lang="ru-RU" sz="1200" dirty="0" err="1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браузерные</a:t>
            </a:r>
            <a:endParaRPr lang="ru-RU" sz="1200" dirty="0" smtClean="0">
              <a:solidFill>
                <a:srgbClr val="57397E"/>
              </a:solidFill>
              <a:latin typeface="PFBeauSansPro-Regular"/>
              <a:cs typeface="PFBeauSansPro-Regular"/>
            </a:endParaRPr>
          </a:p>
          <a:p>
            <a:pPr algn="ctr"/>
            <a:r>
              <a:rPr lang="ru-RU" sz="1200" dirty="0" smtClean="0">
                <a:solidFill>
                  <a:srgbClr val="57397E"/>
                </a:solidFill>
                <a:latin typeface="PFBeauSansPro-Regular"/>
                <a:cs typeface="PFBeauSansPro-Regular"/>
              </a:rPr>
              <a:t>игры</a:t>
            </a:r>
            <a:endParaRPr lang="en-US" sz="1200" dirty="0">
              <a:solidFill>
                <a:srgbClr val="57397E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25" name="TextBox 35"/>
          <p:cNvSpPr txBox="1"/>
          <p:nvPr/>
        </p:nvSpPr>
        <p:spPr>
          <a:xfrm>
            <a:off x="6875097" y="3029165"/>
            <a:ext cx="71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/>
            <a:r>
              <a:rPr lang="ru-RU" sz="1200" dirty="0" smtClean="0">
                <a:solidFill>
                  <a:srgbClr val="A6364F"/>
                </a:solidFill>
                <a:latin typeface="PFBeauSansPro-Regular"/>
                <a:cs typeface="PFBeauSansPro-Regular"/>
              </a:rPr>
              <a:t>Поиск</a:t>
            </a:r>
          </a:p>
          <a:p>
            <a:pPr algn="ctr"/>
            <a:r>
              <a:rPr lang="ru-RU" sz="1200" dirty="0" smtClean="0">
                <a:solidFill>
                  <a:srgbClr val="A6364F"/>
                </a:solidFill>
                <a:latin typeface="PFBeauSansPro-Regular"/>
                <a:cs typeface="PFBeauSansPro-Regular"/>
              </a:rPr>
              <a:t>Товары</a:t>
            </a:r>
          </a:p>
          <a:p>
            <a:pPr algn="ctr"/>
            <a:r>
              <a:rPr lang="ru-RU" sz="1200" dirty="0" smtClean="0">
                <a:solidFill>
                  <a:srgbClr val="A6364F"/>
                </a:solidFill>
                <a:latin typeface="PFBeauSansPro-Regular"/>
                <a:cs typeface="PFBeauSansPro-Regular"/>
              </a:rPr>
              <a:t>Деньги</a:t>
            </a:r>
            <a:endParaRPr lang="en-US" sz="1200" dirty="0">
              <a:solidFill>
                <a:srgbClr val="A6364F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26" name="TextBox 36"/>
          <p:cNvSpPr txBox="1"/>
          <p:nvPr/>
        </p:nvSpPr>
        <p:spPr>
          <a:xfrm>
            <a:off x="856892" y="4421202"/>
            <a:ext cx="5590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ru-RU" sz="2600" dirty="0" smtClean="0">
                <a:solidFill>
                  <a:srgbClr val="1776DC"/>
                </a:solidFill>
                <a:latin typeface="PFBeauSansPro-Regular"/>
                <a:cs typeface="PFBeauSansPro-Regular"/>
              </a:rPr>
              <a:t>МЕЖДУНАРОДНОЕ НАПРАВЛЕНИЕ</a:t>
            </a:r>
            <a:endParaRPr lang="ru-RU" sz="2600" dirty="0">
              <a:solidFill>
                <a:srgbClr val="1776DC"/>
              </a:solidFill>
              <a:latin typeface="PFBeauSansPro-Regular"/>
              <a:cs typeface="PFBeauSansPro-Regular"/>
            </a:endParaRPr>
          </a:p>
        </p:txBody>
      </p:sp>
      <p:pic>
        <p:nvPicPr>
          <p:cNvPr id="27" name="Изображение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2" y="4159613"/>
            <a:ext cx="7557025" cy="66373"/>
          </a:xfrm>
          <a:prstGeom prst="rect">
            <a:avLst/>
          </a:prstGeom>
        </p:spPr>
      </p:pic>
      <p:pic>
        <p:nvPicPr>
          <p:cNvPr id="28" name="Изображение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710" y="4513073"/>
            <a:ext cx="1779685" cy="603822"/>
          </a:xfrm>
          <a:prstGeom prst="rect">
            <a:avLst/>
          </a:prstGeom>
        </p:spPr>
      </p:pic>
      <p:pic>
        <p:nvPicPr>
          <p:cNvPr id="29" name="Изображение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093" y="5259918"/>
            <a:ext cx="6159500" cy="622300"/>
          </a:xfrm>
          <a:prstGeom prst="rect">
            <a:avLst/>
          </a:prstGeom>
        </p:spPr>
      </p:pic>
      <p:sp>
        <p:nvSpPr>
          <p:cNvPr id="30" name="Rectangle 4"/>
          <p:cNvSpPr>
            <a:spLocks/>
          </p:cNvSpPr>
          <p:nvPr/>
        </p:nvSpPr>
        <p:spPr bwMode="auto">
          <a:xfrm>
            <a:off x="1819741" y="1294705"/>
            <a:ext cx="3185275" cy="852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0639" bIns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ежемесячная аудитория</a:t>
            </a:r>
            <a:endParaRPr lang="ru-RU" dirty="0">
              <a:solidFill>
                <a:schemeClr val="tx1"/>
              </a:solidFill>
              <a:latin typeface="PFBeauSansPro-Regular"/>
              <a:cs typeface="PFBeauSansPro-Regular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Интернет-пользователей </a:t>
            </a:r>
            <a:r>
              <a:rPr lang="ru-RU" dirty="0">
                <a:solidFill>
                  <a:schemeClr val="tx1"/>
                </a:solidFill>
                <a:latin typeface="PFBeauSansPro-Regular"/>
                <a:cs typeface="PFBeauSansPro-Regular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России</a:t>
            </a:r>
            <a:endParaRPr lang="ru-RU" dirty="0">
              <a:solidFill>
                <a:schemeClr val="tx1"/>
              </a:solidFill>
              <a:latin typeface="PFBeauSansPro-Regular"/>
              <a:cs typeface="PFBeauSansPro-Regular"/>
            </a:endParaRPr>
          </a:p>
          <a:p>
            <a:pPr lvl="0">
              <a:spcAft>
                <a:spcPts val="1200"/>
              </a:spcAft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606" y="1222698"/>
            <a:ext cx="115212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ru-RU" sz="3200" dirty="0">
                <a:solidFill>
                  <a:srgbClr val="F69727"/>
                </a:solidFill>
                <a:latin typeface="PFBeauSansPro-Regular"/>
                <a:cs typeface="PFBeauSansPro-Regular"/>
              </a:rPr>
              <a:t>9</a:t>
            </a:r>
            <a:r>
              <a:rPr lang="en-US" sz="3200" dirty="0">
                <a:solidFill>
                  <a:srgbClr val="F69727"/>
                </a:solidFill>
                <a:latin typeface="PFBeauSansPro-Regular"/>
                <a:cs typeface="PFBeauSansPro-Regular"/>
              </a:rPr>
              <a:t>6</a:t>
            </a:r>
            <a:r>
              <a:rPr lang="ru-RU" sz="3200" dirty="0">
                <a:solidFill>
                  <a:srgbClr val="F69727"/>
                </a:solidFill>
                <a:latin typeface="PFBeauSansPro-Regular"/>
                <a:cs typeface="PFBeauSansPro-Regular"/>
              </a:rPr>
              <a:t>%</a:t>
            </a:r>
          </a:p>
        </p:txBody>
      </p:sp>
      <p:sp>
        <p:nvSpPr>
          <p:cNvPr id="32" name="TextBox 43"/>
          <p:cNvSpPr txBox="1"/>
          <p:nvPr/>
        </p:nvSpPr>
        <p:spPr>
          <a:xfrm>
            <a:off x="5005017" y="1217727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ru-RU" sz="3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14</a:t>
            </a:r>
            <a:r>
              <a:rPr lang="en-US" sz="3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8</a:t>
            </a:r>
            <a:r>
              <a:rPr lang="ru-RU" sz="3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,</a:t>
            </a:r>
            <a:r>
              <a:rPr lang="en-US" sz="3200" dirty="0" smtClean="0">
                <a:solidFill>
                  <a:srgbClr val="F69727"/>
                </a:solidFill>
                <a:latin typeface="PFBeauSansPro-Regular"/>
                <a:cs typeface="PFBeauSansPro-Regular"/>
              </a:rPr>
              <a:t>7</a:t>
            </a:r>
            <a:endParaRPr lang="ru-RU" sz="3200" dirty="0">
              <a:solidFill>
                <a:srgbClr val="F69727"/>
              </a:solidFill>
              <a:latin typeface="PFBeauSansPro-Regular"/>
              <a:cs typeface="PFBeauSansPro-Regular"/>
            </a:endParaRPr>
          </a:p>
        </p:txBody>
      </p:sp>
      <p:sp>
        <p:nvSpPr>
          <p:cNvPr id="33" name="TextBox 44"/>
          <p:cNvSpPr txBox="1"/>
          <p:nvPr/>
        </p:nvSpPr>
        <p:spPr>
          <a:xfrm>
            <a:off x="6158480" y="1261079"/>
            <a:ext cx="265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миллионов</a:t>
            </a:r>
          </a:p>
          <a:p>
            <a:r>
              <a:rPr lang="ru-RU" dirty="0">
                <a:solidFill>
                  <a:schemeClr val="tx1"/>
                </a:solidFill>
                <a:latin typeface="PFBeauSansPro-Regular"/>
                <a:cs typeface="PFBeauSansPro-Regular"/>
              </a:rPr>
              <a:t>п</a:t>
            </a:r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ользователей в </a:t>
            </a:r>
            <a:r>
              <a:rPr lang="ru-RU" dirty="0" smtClean="0">
                <a:solidFill>
                  <a:schemeClr val="tx1"/>
                </a:solidFill>
                <a:latin typeface="PFBeauSansPro-Regular"/>
                <a:cs typeface="PFBeauSansPro-Regular"/>
              </a:rPr>
              <a:t>мире</a:t>
            </a:r>
            <a:endParaRPr lang="ru-RU" dirty="0">
              <a:solidFill>
                <a:schemeClr val="tx1"/>
              </a:solidFill>
              <a:latin typeface="PFBeauSansPro-Regular"/>
              <a:cs typeface="PFBeauSans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2605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Стажировка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75" y="1100986"/>
            <a:ext cx="9379308" cy="62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4000" y="1363419"/>
            <a:ext cx="8820000" cy="4799013"/>
          </a:xfrm>
        </p:spPr>
        <p:txBody>
          <a:bodyPr/>
          <a:lstStyle/>
          <a:p>
            <a:pPr marL="0" indent="0" algn="ctr">
              <a:buNone/>
            </a:pPr>
            <a:r>
              <a:rPr lang="ru-RU" sz="4400" dirty="0" smtClean="0"/>
              <a:t>5 и 6 сентября </a:t>
            </a:r>
          </a:p>
          <a:p>
            <a:pPr marL="0" indent="0" algn="ctr">
              <a:buNone/>
            </a:pPr>
            <a:r>
              <a:rPr lang="ru-RU" sz="4400" dirty="0" smtClean="0"/>
              <a:t>день открытых дверей</a:t>
            </a:r>
            <a:endParaRPr lang="ru-RU" sz="4400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4400" dirty="0" smtClean="0"/>
              <a:t>Приходите знакомиться ближе в </a:t>
            </a:r>
            <a:r>
              <a:rPr lang="ru-RU" sz="4400" dirty="0" err="1" smtClean="0"/>
              <a:t>гз</a:t>
            </a:r>
            <a:r>
              <a:rPr lang="ru-RU" sz="4400" dirty="0" smtClean="0"/>
              <a:t> в аудиторию 395</a:t>
            </a:r>
            <a:endParaRPr lang="ru-RU" sz="44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5007430"/>
            <a:ext cx="3905502" cy="17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резентация2 (технопарк)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Презентация2 (технопарк)</Template>
  <TotalTime>3078</TotalTime>
  <Words>149</Words>
  <Application>Microsoft Office PowerPoint</Application>
  <PresentationFormat>Экран (4:3)</PresentationFormat>
  <Paragraphs>68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Verdana</vt:lpstr>
      <vt:lpstr>PF Isotext Pro</vt:lpstr>
      <vt:lpstr>Myriad Pro</vt:lpstr>
      <vt:lpstr>Proxima Nova</vt:lpstr>
      <vt:lpstr>Arial</vt:lpstr>
      <vt:lpstr>PFBeauSansPro-Regular</vt:lpstr>
      <vt:lpstr>ヒラギノ角ゴ ProN W3</vt:lpstr>
      <vt:lpstr>Wingdings</vt:lpstr>
      <vt:lpstr>Calibri</vt:lpstr>
      <vt:lpstr>Презентация2 (технопарк)</vt:lpstr>
      <vt:lpstr>Технопарк</vt:lpstr>
      <vt:lpstr>553 выпускника</vt:lpstr>
      <vt:lpstr>4252 абитуриента</vt:lpstr>
      <vt:lpstr>53 преподавателя</vt:lpstr>
      <vt:lpstr>Основная программа</vt:lpstr>
      <vt:lpstr>6 открытых курсов</vt:lpstr>
      <vt:lpstr>Mail.Ru Group сегодня</vt:lpstr>
      <vt:lpstr>Стажировка</vt:lpstr>
      <vt:lpstr>День Открытых Дверей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Dmitriy Voloshin</dc:creator>
  <cp:lastModifiedBy>Анна</cp:lastModifiedBy>
  <cp:revision>105</cp:revision>
  <dcterms:created xsi:type="dcterms:W3CDTF">2013-09-20T06:21:56Z</dcterms:created>
  <dcterms:modified xsi:type="dcterms:W3CDTF">2017-08-26T06:27:49Z</dcterms:modified>
</cp:coreProperties>
</file>